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603" r:id="rId3"/>
    <p:sldId id="599" r:id="rId4"/>
    <p:sldId id="598" r:id="rId5"/>
    <p:sldId id="602" r:id="rId6"/>
    <p:sldId id="604" r:id="rId7"/>
    <p:sldId id="613" r:id="rId8"/>
    <p:sldId id="614" r:id="rId9"/>
    <p:sldId id="615" r:id="rId10"/>
    <p:sldId id="605" r:id="rId11"/>
    <p:sldId id="606" r:id="rId12"/>
    <p:sldId id="607" r:id="rId13"/>
    <p:sldId id="608" r:id="rId14"/>
    <p:sldId id="609" r:id="rId15"/>
    <p:sldId id="610" r:id="rId16"/>
    <p:sldId id="611" r:id="rId17"/>
    <p:sldId id="612" r:id="rId18"/>
    <p:sldId id="616" r:id="rId19"/>
    <p:sldId id="617" r:id="rId20"/>
    <p:sldId id="618" r:id="rId21"/>
    <p:sldId id="619" r:id="rId22"/>
    <p:sldId id="621" r:id="rId23"/>
    <p:sldId id="622" r:id="rId24"/>
    <p:sldId id="623" r:id="rId25"/>
    <p:sldId id="620" r:id="rId26"/>
    <p:sldId id="625" r:id="rId27"/>
    <p:sldId id="627" r:id="rId28"/>
    <p:sldId id="628" r:id="rId29"/>
    <p:sldId id="600" r:id="rId30"/>
  </p:sldIdLst>
  <p:sldSz cx="9144000" cy="6858000" type="screen4x3"/>
  <p:notesSz cx="6805613" cy="99441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93" d="100"/>
          <a:sy n="93" d="100"/>
        </p:scale>
        <p:origin x="76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12/12/2023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39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3679 0 0,'-3'12'56'0'0,"0"0"0"0"0,1 1 0 0 0,0-1 0 0 0,1 1 0 0 0,0-1 0 0 0,2 13 0 0 0,1 12 1075 0 0,-2-1-1 0 0,-5 41 0 0 0,-11 82 2511 0 0,5-85-1961 0 0,11-72-1615 0 0,0-1 0 0 0,0 1 1 0 0,0 0-1 0 0,0-1 0 0 0,-1 1 0 0 0,1 0 0 0 0,-1-1 0 0 0,1 1 0 0 0,-1 0 0 0 0,-1 1 0 0 0,2-2-32 0 0,0-1 0 0 0,0 1 0 0 0,-1 0 0 0 0,1-1-1 0 0,0 1 1 0 0,0 0 0 0 0,0-1 0 0 0,0 1 0 0 0,0-1 0 0 0,0 1-1 0 0,0 0 1 0 0,0-1 0 0 0,0 1 0 0 0,1 0 0 0 0,-1-1 0 0 0,0 1 0 0 0,0-1-1 0 0,1 2 1 0 0,0 1 526 0 0,3-13-813 0 0,0 0 1 0 0,-1 0-1 0 0,4-20 1 0 0,5-19-4854 0 0,-6 29 1393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3599 0 0,'2'4'95'0'0,"-1"0"21"0"0,1 10 47 0 0,0-3 565 0 0,0-1 88 0 0,0-1 0 0 0,0 1 0 0 0,6 13 0 0 0,-7-19-517 0 0,0 0 1 0 0,0 1 0 0 0,-1-1-1 0 0,1 0 1 0 0,-1 1 0 0 0,0-1-1 0 0,0 0 1 0 0,-1 1-1 0 0,1-1 1 0 0,-2 6 0 0 0,0-4 183 0 0,-1 17 86 0 0,3-23-711 0 0,0 1 0 0 0,0 0 1 0 0,0-1-1 0 0,1 1 0 0 0,-1 0 0 0 0,0-1 0 0 0,0 1 1 0 0,0 0-1 0 0,1-1 0 0 0,-1 1 0 0 0,0-1 0 0 0,1 1 0 0 0,-1 0 1 0 0,0-1-1 0 0,1 1 0 0 0,-1-1 0 0 0,1 1 0 0 0,-1-1 1 0 0,1 0-1 0 0,-1 1 0 0 0,1-1 0 0 0,-1 1 0 0 0,1-1 0 0 0,-1 0 1 0 0,1 1-1 0 0,-1-1 0 0 0,1 0 0 0 0,0 0 0 0 0,-1 0 1 0 0,2 1-1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4255 0 0,'-6'14'151'0'0,"-1"0"0"0"0,-11 18-1 0 0,-8 16 364 0 0,15-21 126 0 0,5-12-32 0 0,0 0 1 0 0,-12 20-1 0 0,13-25 892 0 0,15-17 366 0 0,-1 0-2184 0 0,18-18 572 0 0,-20 18-212 0 0,0 0 1 0 0,0 1-1 0 0,11-7 0 0 0,19-13 68 0 0,-26 18-43 0 0,0 1-1 0 0,0-1 0 0 0,13-5 1 0 0,-22 12 23 0 0,-2 2-87 0 0,0-1 0 0 0,1 0 0 0 0,-1 0 0 0 0,0 0 0 0 0,0 0 0 0 0,0 1 0 0 0,1-1 1 0 0,-1 0-1 0 0,0 0 0 0 0,0 0 0 0 0,1 0 0 0 0,-1 0 0 0 0,0 1 0 0 0,0-1 0 0 0,1 0 0 0 0,-1 0 0 0 0,0 0 0 0 0,1 0 0 0 0,-1 0 0 0 0,0 0 0 0 0,0 0 0 0 0,1 0 0 0 0,-1 0 0 0 0,0 0 0 0 0,1 0 0 0 0,-1 0 45 0 0,1 0 1 0 0,-1-1 0 0 0,1 1-1 0 0,-1 0 1 0 0,1 1-1 0 0,-1-1 1 0 0,1 0-1 0 0,-1 0 1 0 0,0 0-1 0 0,1 0 1 0 0,-1 0-1 0 0,1 0 1 0 0,-1 0-1 0 0,1 1 1 0 0,-1-1-1 0 0,0 0 1 0 0,1 0-1 0 0,-1 1 1 0 0,1-1-1 0 0,-1 0 1 0 0,0 1-1 0 0,1 0 1 0 0,1 0 64 0 0,-1 1-1 0 0,1 0 1 0 0,-1 0 0 0 0,1 1 0 0 0,-1-1 0 0 0,0 0-1 0 0,0 0 1 0 0,0 1 0 0 0,0-1 0 0 0,-1 0-1 0 0,1 1 1 0 0,0-1 0 0 0,-1 1 0 0 0,0-1-1 0 0,0 1 1 0 0,0-1 0 0 0,0 1 0 0 0,0-1-1 0 0,0 1 1 0 0,0-1 0 0 0,-1 1 0 0 0,1-1-1 0 0,-2 4 1 0 0,-1 3 367 0 0,0 0-1 0 0,0-1 0 0 0,-1 1 1 0 0,0-1-1 0 0,-8 12 1 0 0,9-16-379 0 0,1 0 0 0 0,-1 0 1 0 0,0 0-1 0 0,0-1 1 0 0,-1 1-1 0 0,1-1 1 0 0,0 0-1 0 0,-1 0 1 0 0,0 0-1 0 0,-6 3 347 0 0,13-5-369 0 0,4 2-41 0 0,0 1 0 0 0,-1 0 0 0 0,1 0 0 0 0,6 6 1 0 0,-3 3-29 0 0,-7-8-2 0 0,-1 0 1 0 0,0 0-1 0 0,-1 0 0 0 0,1 0 0 0 0,-1 0 0 0 0,0 0 1 0 0,-1 1-1 0 0,1-1 0 0 0,-1 0 0 0 0,0 10 0 0 0,-1-8 45 0 0,0 1-1 0 0,0-1 0 0 0,-1 1 0 0 0,0-1 1 0 0,0 0-1 0 0,-6 14 0 0 0,7-20 20 0 0,1 0-68 0 0,0-1-1 0 0,0 1 1 0 0,0-1 0 0 0,0 1-1 0 0,0-1 1 0 0,0 1-1 0 0,0-1 1 0 0,0 1-1 0 0,0-1 1 0 0,0 1 0 0 0,-1-1-1 0 0,1 1 1 0 0,0-1-1 0 0,0 1 1 0 0,0-1-1 0 0,-1 0 1 0 0,1 1 0 0 0,0-1-1 0 0,-1 0 1 0 0,1 1-1 0 0,0-1 1 0 0,-1 1 0 0 0,-4 6 65 0 0,-25 27 11 0 0,8-5-29 0 0,16-20-43 0 0,0 0 0 0 0,-14 13 0 0 0,12-13 22 0 0,0 0 0 0 0,1 0 1 0 0,-8 13-1 0 0,-3 4 57 0 0,3-4-25 0 0,5-9-56 0 0,1 0 0 0 0,-13 11 0 0 0,12-12-537 0 0,1-1 0 0 0,-15 24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0,'6'87'446'0'0,"-1"0"818"0"0,-6-12 1047 0 0,3 101 3644 0 0,-2-143-4204 0 0,0 0 0 0 0,-7 34-1 0 0,7-53-682 0 0,1-9-2419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5695 0 0,'4'-9'197'0'0,"0"0"-1"0"0,0 0 0 0 0,1 1 0 0 0,0-1 0 0 0,0 1 0 0 0,0 1 1 0 0,10-11-1 0 0,-10 13 176 0 0,0 0 1 0 0,0 0-1 0 0,1 0 0 0 0,-1 0 1 0 0,1 1-1 0 0,0 0 1 0 0,0 1-1 0 0,1-1 0 0 0,-1 1 1 0 0,1 0-1 0 0,-1 1 1 0 0,1-1-1 0 0,0 1 0 0 0,0 1 1 0 0,8-2-1 0 0,-11 3-204 0 0,0 0 0 0 0,1 1 0 0 0,-1-1 0 0 0,0 1 0 0 0,0 0 0 0 0,1 0 0 0 0,3 2 0 0 0,-1 0 10 0 0,-5-2-62 0 0,1 0 1 0 0,-1 0 0 0 0,1 1 0 0 0,-1-1 0 0 0,0 1-1 0 0,1-1 1 0 0,-1 1 0 0 0,0 0 0 0 0,2 2 0 0 0,0 1 144 0 0,-3-4-203 0 0,0 0 1 0 0,0 0-1 0 0,0 0 0 0 0,0 1 1 0 0,0-1-1 0 0,0 1 1 0 0,-1-1-1 0 0,1 0 0 0 0,-1 1 1 0 0,1-1-1 0 0,-1 1 0 0 0,1 1 1 0 0,2 8 397 0 0,2 2-260 0 0,-1 0 1 0 0,-1-1-1 0 0,-1 1 1 0 0,1 1-1 0 0,-1 16 1 0 0,-2 72 640 0 0,-1-28-276 0 0,34 574 4168 0 0,-33-644-4686 0 0,18 327 1809 0 0,-19-304-1773 0 0,2 1 1 0 0,1-1-1 0 0,1 1 1 0 0,8 30-1 0 0,-11-56 133 0 0,-1-7-1510 0 0,1 0 845 0 0,-2-1 1 0 0,1 1-1 0 0,-1 0 0 0 0,-2-6 0 0 0,-1-3-933 0 0,-52-143-9579 0 0,39 108 8482 0 0,9 25 1224 0 0,-19-39 0 0 0,9 30-451 0 0,1 1-290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33 314 2015 0 0,'-4'-4'49'0'0,"1"-1"-1"0"0,0 0 0 0 0,0 0 0 0 0,1 0 0 0 0,0 0 1 0 0,-1-1-1 0 0,-1-9 0 0 0,1 3 450 0 0,1 0-1 0 0,-1-19 1 0 0,3 25-284 0 0,0 1 0 0 0,1-1 0 0 0,0 0 1 0 0,0 1-1 0 0,0-1 0 0 0,1 0 0 0 0,0 1 0 0 0,0 0 0 0 0,0-1 0 0 0,6-7 0 0 0,2-4 772 0 0,21-26 0 0 0,-22 32-465 0 0,25-29 1931 0 0,-30 36-2124 0 0,-1 1-1 0 0,1-1 1 0 0,0 1 0 0 0,1 0 0 0 0,-1 1 0 0 0,0-1 0 0 0,9-3 0 0 0,-11 5-23 0 0,-1 1-266 0 0,0 0 0 0 0,0 0 0 0 0,0 1 0 0 0,1-1 0 0 0,-1 0 0 0 0,0 0 0 0 0,0 0 0 0 0,0 1 0 0 0,0-1 0 0 0,0 1 0 0 0,0-1 0 0 0,-1 1 0 0 0,1-1-1 0 0,0 1 1 0 0,0-1 0 0 0,0 1 0 0 0,0 0 0 0 0,-1-1 0 0 0,1 1 0 0 0,0 0 0 0 0,0 0 0 0 0,-1 0 0 0 0,1 0 0 0 0,-1 0 0 0 0,1-1 0 0 0,-1 1 0 0 0,1 0 0 0 0,-1 0 0 0 0,1 2 0 0 0,0 2 101 0 0,0 0 1 0 0,0 0-1 0 0,-1 0 0 0 0,1 9 1 0 0,-1-8-56 0 0,0 8 306 0 0,-1-1 1 0 0,0 1 0 0 0,-1-1-1 0 0,0 0 1 0 0,-7 22-1 0 0,-29 62 2369 0 0,36-92-2593 0 0,-1 3 253 0 0,0 0 0 0 0,-1-1 0 0 0,0 1 0 0 0,-10 13 0 0 0,13-20-51 0 0,-3 1-126 0 0,8-6-770 0 0,9-10-640 0 0,18-23-4280 0 0,-18 21 971 0 0,0-2-934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4863 0 0,'3'85'2916'0'0,"-5"0"-1"0"0,-13 89 1 0 0,1-3 1091 0 0,10-113-2721 0 0,-1 66 1612 0 0,5-121-2834 0 0,0 10 306 0 0,1-1-1 0 0,-2 1 1 0 0,0 0 0 0 0,0-1-1 0 0,-4 14 1 0 0,4-25-330 0 0,1 1 0 0 0,0-1-1 0 0,0 0 1 0 0,0 0 0 0 0,-1 0 0 0 0,1 0 0 0 0,1 1-1 0 0,-1-1 1 0 0,0 0 0 0 0,0 0 0 0 0,0 0-1 0 0,0 0 1 0 0,1 0 0 0 0,-1 1 0 0 0,1-1 0 0 0,-1 0-1 0 0,2 1 1 0 0,-2 0 31 0 0,1-1-1 0 0,-1 0 1 0 0,1 1 0 0 0,-1-1-1 0 0,1 0 1 0 0,-1 1 0 0 0,0-1-1 0 0,1 0 1 0 0,-1 1 0 0 0,0 1-1 0 0,13 0 225 0 0,-11-3-283 0 0,1 1 1 0 0,-1-1-1 0 0,0 0 1 0 0,1 0-1 0 0,-1-1 0 0 0,0 1 1 0 0,0 0-1 0 0,1-1 0 0 0,-1 0 1 0 0,0 1-1 0 0,0-1 0 0 0,0 0 1 0 0,0 0-1 0 0,0 0 0 0 0,0 0 1 0 0,0 0-1 0 0,3-3 1 0 0,2-2 43 0 0,0-1 1 0 0,-1 1 0 0 0,7-10-1 0 0,-4 5-33 0 0,-3 2-116 0 0,-1 1 0 0 0,0-1 0 0 0,0 0 0 0 0,-1 0 0 0 0,0-1 1 0 0,3-13-1 0 0,-1 6-169 0 0,-2 7-596 0 0,-1-1 0 0 0,-1 1-1 0 0,0-1 1 0 0,0 0 0 0 0,-1 0 0 0 0,0-14-1 0 0,-2 15-682 0 0,0 0 0 0 0,0 0-1 0 0,-1 0 1 0 0,0 0 0 0 0,0 0-1 0 0,-8-18 1 0 0,0 6-2262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6 249 4175 0 0,'-6'1'3713'0'0,"15"-5"-2022"0"0,19-8 465 0 0,96-36 4310 0 0,-7 1-2748 0 0,-23 9-2454 0 0,-23 7-683 0 0,6-2-362 0 0,-3 9-911 0 0,-50 17-2042 0 0,-1 1-3569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6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2303 0 0,'-76'84'813'0'0,"18"-23"3494"0"0,29-31-1566 0 0,24-26-2030 0 0,0 1 0 0 0,0 0 1 0 0,0 0-1 0 0,0 1 0 0 0,1-1 1 0 0,0 1-1 0 0,0 0 0 0 0,0 0 0 0 0,1 1 1 0 0,0-1-1 0 0,-3 10 0 0 0,4-10-359 0 0,1 0-1 0 0,0 0 0 0 0,0 0 0 0 0,1 1 1 0 0,0-1-1 0 0,0 0 0 0 0,0 0 1 0 0,1 0-1 0 0,0 0 0 0 0,0 1 0 0 0,1-1 1 0 0,0-1-1 0 0,0 1 0 0 0,0 0 1 0 0,0 0-1 0 0,6 9 0 0 0,6 5 19 0 0,1-1 1 0 0,0 0-1 0 0,29 27 0 0 0,-15-19 339 0 0,65 43-1 0 0,-78-59-550 0 0,2-1 1 0 0,-1-1-1 0 0,1 0 0 0 0,1-2 1 0 0,37 11-1 0 0,-48-17-166 0 0,1 0 1 0 0,0-1-1 0 0,0 0 1 0 0,0 0-1 0 0,-1-1 0 0 0,1 0 1 0 0,0-1-1 0 0,8-2 0 0 0,0 0-372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9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3599 0 0,'-10'0'85'0'0,"5"0"-49"0"0,0 0 0 0 0,1 0 0 0 0,-1 1 1 0 0,1 0-1 0 0,-1-1 0 0 0,1 2 0 0 0,-8 1 0 0 0,-27 12 148 0 0,-37 15 2478 0 0,74-29-2598 0 0,-15 7 662 0 0,0 0 0 0 0,0 1 0 0 0,-23 18 0 0 0,7-4 460 0 0,18-12-605 0 0,0 1 0 0 0,-18 17 1 0 0,-61 75 1196 0 0,81-89-1318 0 0,0 0 0 0 0,1 1 0 0 0,-20 35-1 0 0,-20 57 1342 0 0,41-79-1021 0 0,-9 34 0 0 0,18-51-630 0 0,0 0-1 0 0,1 0 1 0 0,1 0 0 0 0,0 0-1 0 0,0 0 1 0 0,1 0-1 0 0,1 0 1 0 0,0-1 0 0 0,7 23-1 0 0,-5-22 32 0 0,0-1-1 0 0,7 13 1 0 0,-2-6-3 0 0,1 2 149 0 0,2-1 1 0 0,0 0-1 0 0,26 30 0 0 0,-32-42-238 0 0,1 0 0 0 0,0 0-1 0 0,0-1 1 0 0,0 0-1 0 0,0 0 1 0 0,1-1 0 0 0,0 0-1 0 0,1 0 1 0 0,-1-1 0 0 0,13 5-1 0 0,-9-5-2 0 0,1-1-1 0 0,0 0 1 0 0,0 0-1 0 0,-1-1 1 0 0,1-1-1 0 0,1 0 1 0 0,13-2-1 0 0,2-1 84 0 0,0-1 1 0 0,-1-2-1 0 0,56-17 1 0 0,-38 6 49 0 0,68-34 0 0 0,-73 27-152 0 0,67-51 1 0 0,-101 69-68 0 0,6-6 8 0 0,-1-1 0 0 0,-1 0 1 0 0,0 0-1 0 0,0-1 0 0 0,-1-1 1 0 0,-1 0-1 0 0,13-25 0 0 0,-15 24 12 0 0,0 0 0 0 0,-1-1 0 0 0,-1 0 0 0 0,-1 0 0 0 0,0 0 0 0 0,-1 0 0 0 0,1-28 0 0 0,-3 19-7 0 0,-2 0-1 0 0,0 1 1 0 0,-1-1-1 0 0,-9-36 1 0 0,8 49 1 0 0,-1-1 0 0 0,0 0 0 0 0,0 1 0 0 0,-2 0-1 0 0,1 0 1 0 0,-1 0 0 0 0,-9-11 0 0 0,10 16-7 0 0,0 1-1 0 0,0 0 1 0 0,-1 0 0 0 0,0 1-1 0 0,0 0 1 0 0,0 0 0 0 0,-1 0-1 0 0,1 1 1 0 0,-1-1 0 0 0,0 2-1 0 0,-1-1 1 0 0,1 1-1 0 0,-8-2 1 0 0,-5 0-7 0 0,1 1 0 0 0,-1 1 0 0 0,-32-1 0 0 0,-29-4 0 0 0,73 7-782 0 0,0 0 1 0 0,-1 1-1 0 0,1 0 0 0 0,-16 2 1 0 0,3 0-2676 0 0,-1-2-4826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0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1260 0 5959 0 0,'-63'2'458'0'0,"52"-2"-347"0"0,10 2-65 0 0,-1 3 198 0 0,1 0 0 0 0,-1-1 0 0 0,0 1 0 0 0,0 0 1 0 0,-1-1-1 0 0,-5 9 0 0 0,-3 6 1499 0 0,4-7-509 0 0,-1 1 0 0 0,0-2 0 0 0,-1 1 0 0 0,-13 12 0 0 0,-46 39 2235 0 0,-48 42 1400 0 0,74-60-3592 0 0,2 1 0 0 0,-50 78-1 0 0,69-90-1000 0 0,-18 27 359 0 0,-33 71 1 0 0,32-48-91 0 0,-46 108 479 0 0,5 1-337 0 0,76-182-630 0 0,1 0 0 0 0,0 1 0 0 0,-3 20 0 0 0,5-18 3 0 0,-2-1 0 0 0,-5 18 0 0 0,-4-5-32 0 0,9-19-15 0 0,0 1-1 0 0,1 0 1 0 0,0 0-1 0 0,-3 9 1 0 0,-13 97 84 0 0,5-19-92 0 0,4-20-6 0 0,-9 64 1 0 0,6-38 0 0 0,-54 308 0 0 0,45-308 0 0 0,4-24 0 0 0,-2 5 0 0 0,-3 21 0 0 0,-15 214 0 0 0,12-103 0 0 0,2-12 0 0 0,10 52 0 0 0,5-72 0 0 0,13-24 0 0 0,1-46 0 0 0,-3 65 0 0 0,4-82 0 0 0,-1-28 0 0 0,8 59 0 0 0,-6-70 0 0 0,-7-54 0 0 0,32 229 0 0 0,-22-180 0 0 0,1 0 0 0 0,28 71 0 0 0,31 26 0 0 0,5 15 0 0 0,-46-94 0 0 0,2-2 0 0 0,3-1 0 0 0,72 104 0 0 0,-88-144 0 0 0,-7-13 0 0 0,-2 1 0 0 0,0 1 0 0 0,0 0 0 0 0,9 22 0 0 0,15 36 0 0 0,-23-47 0 0 0,-5-15 0 0 0,0 1 0 0 0,3 16 0 0 0,-6-21-5 0 0,0 0-66 0 0,0 1 0 0 0,-1-1 0 0 0,0 1 0 0 0,0 0 0 0 0,0 0 0 0 0,-1 0 0 0 0,0-1 0 0 0,-2 10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3247 0 0,'1'-1'251'0'0,"8"-8"322"0"0,0 0-1 0 0,0 1 1 0 0,1 0-1 0 0,0 0 1 0 0,1 1-1 0 0,0 1 1 0 0,0-1-1 0 0,0 2 1 0 0,19-7-1 0 0,14-1 1277 0 0,-31 10-1580 0 0,1-1 1 0 0,-1 0-1 0 0,14-7 1 0 0,-25 10-253 0 0,0-1 1 0 0,1 1-1 0 0,0 0 1 0 0,-1 0-1 0 0,1 0 1 0 0,0 0-1 0 0,-1 0 1 0 0,1 1-1 0 0,0-1 1 0 0,0 1-1 0 0,0 0 1 0 0,-1 0-1 0 0,1 0 1 0 0,5 1-1 0 0,-4-1 18 0 0,7 4 25 0 0,-10-4-51 0 0,0 1 0 0 0,0 1 0 0 0,0-1 0 0 0,0 0 0 0 0,0 0 0 0 0,0 0 0 0 0,0 1 0 0 0,-1-1 0 0 0,1 0 0 0 0,0 1 0 0 0,-1-1 0 0 0,1 0 0 0 0,-1 1 0 0 0,1-1 0 0 0,-1 1 0 0 0,1 2 0 0 0,2 28 457 0 0,-3-23-342 0 0,12 308 2431 0 0,29 129 1209 0 0,-24-271-2143 0 0,-6-61-428 0 0,-10-102-998 0 0,0 0 0 0 0,2-1 0 0 0,-1 1 0 0 0,2 0-1 0 0,-1-1 1 0 0,7 14 0 0 0,-9-24-330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14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2415 0 0,'1'1'180'0'0,"18"28"3082"0"0,-15-24-2425 0 0,-2-3-254 0 0,-1 0-21 0 0,38 27 2977 0 0,-33-25-2914 0 0,0 1 1 0 0,0 0-1 0 0,0 0 0 0 0,6 8 0 0 0,13 11 1328 0 0,28 22 879 0 0,-14-12-1540 0 0,-29-24-561 0 0,23 17-1 0 0,-21-17-320 0 0,-1 0 1 0 0,1 1-1 0 0,14 17 1 0 0,-8-7 13 0 0,86 90 963 0 0,-99-105-1278 0 0,1 0 0 0 0,0-1 0 0 0,13 9 0 0 0,8 8 8 0 0,-15-12-47 0 0,0 0 0 0 0,1-1 0 0 0,17 11 0 0 0,-28-19 53 0 0,2 1 67 0 0,-4-2-181 0 0,1 1 0 0 0,-1-1 0 0 0,0 0 0 0 0,0 0 0 0 0,0 1 0 0 0,0-1 0 0 0,0 0 1 0 0,1 0-1 0 0,-1 0 0 0 0,0 1 0 0 0,0-1 0 0 0,1 0 0 0 0,-1 0 0 0 0,0 0 0 0 0,0 0 0 0 0,1 0 0 0 0,-1 0 0 0 0,0 1 1 0 0,0-1-1 0 0,1 0 0 0 0,-1 0 0 0 0,0 0 0 0 0,0 0 0 0 0,1 0 0 0 0,-1 0 0 0 0,0 0 0 0 0,0 0 0 0 0,1 0 0 0 0,19 0 82 0 0,-18 0 5 0 0,0-1 3 0 0,13-9 77 0 0,-13 8-164 0 0,-1 1 0 0 0,1-1 1 0 0,0 0-1 0 0,-1 0 0 0 0,0 0 1 0 0,1 0-1 0 0,-1 0 0 0 0,2-3 1 0 0,3-5 34 0 0,-3 5-19 0 0,1-1 0 0 0,-1 0-1 0 0,0 0 1 0 0,-1 0 0 0 0,4-12-1 0 0,5-12 34 0 0,18-46 3 0 0,16-44-64 0 0,-28 68 0 0 0,41-82 0 0 0,-47 110 0 0 0,-8 16 0 0 0,0 0 0 0 0,1 0 0 0 0,0 1 0 0 0,1-1 0 0 0,5-6 0 0 0,-5 7 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49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230 311 2303 0 0,'-6'10'41'0'0,"0"0"0"0"0,0 1 0 0 0,1-1 0 0 0,0 1 0 0 0,1 0-1 0 0,0 1 1 0 0,1-1 0 0 0,-4 21 0 0 0,4-4 132 0 0,0 1 1 0 0,2 43-1 0 0,2-62-88 0 0,0 0 0 0 0,0-1 0 0 0,1 1 0 0 0,0 0 0 0 0,1-1-1 0 0,0 1 1 0 0,8 16 0 0 0,-3-11 110 0 0,0-1 1 0 0,1 0-1 0 0,1-1 1 0 0,11 12-1 0 0,-4-6-71 0 0,1-1 0 0 0,0-2 0 0 0,1 0 0 0 0,1 0 0 0 0,1-2-1 0 0,0-1 1 0 0,0 0 0 0 0,30 12 0 0 0,-31-17-85 0 0,0-1-1 0 0,0-1 1 0 0,1 0-1 0 0,0-2 1 0 0,0 0-1 0 0,0-2 1 0 0,0 0-1 0 0,0-1 1 0 0,0-1 0 0 0,24-3-1 0 0,11-5 87 0 0,-1-3-1 0 0,0-1 1 0 0,92-35 0 0 0,-115 34-71 0 0,-1-1 0 0 0,41-26 0 0 0,-55 29 24 0 0,-1-1-1 0 0,0 0 1 0 0,-1-1 0 0 0,0-1-1 0 0,19-23 1 0 0,-29 31-29 0 0,-1-1 0 0 0,0 0 0 0 0,0 0 0 0 0,0 0 0 0 0,-1-1 0 0 0,0 1 0 0 0,-1-1 0 0 0,3-12 0 0 0,-1 0 65 0 0,-1 0 0 0 0,-1-25-1 0 0,-2 34-40 0 0,0 1-1 0 0,-2-1 0 0 0,1 0 0 0 0,-1 0 0 0 0,-1 1 1 0 0,-7-19-1 0 0,1 7 85 0 0,-1 1 0 0 0,-13-22 1 0 0,13 28-69 0 0,-1 0 0 0 0,0 0 0 0 0,-1 2 0 0 0,-1-1 0 0 0,0 2 0 0 0,-1-1 0 0 0,0 2 0 0 0,-21-14 0 0 0,8 9 25 0 0,0 1 0 0 0,-1 1 0 0 0,0 2 1 0 0,-34-11-1 0 0,-121-41 290 0 0,147 54-367 0 0,-66-8 0 0 0,22 5-17 0 0,52 7-20 0 0,0 2 0 0 0,0 1 0 0 0,-37 0 0 0 0,42 3 0 0 0,17 0 0 0 0,0 0 0 0 0,0 0 0 0 0,1 0 0 0 0,-1 1 0 0 0,0 0 0 0 0,1 0 0 0 0,-9 3 0 0 0,7-2 0 0 0,4-1 0 0 0,0 0 0 0 0,0 1 0 0 0,0-1 0 0 0,0 1 0 0 0,1-1 0 0 0,-1 1 0 0 0,0 0 0 0 0,1 0 0 0 0,-3 3 0 0 0,-15 13 0 0 0,1 0 0 0 0,1 2 0 0 0,-22 29 0 0 0,-4 16-2 0 0,22-32 15 0 0,11-17 16 0 0,-10 22-1 0 0,2-2 28 0 0,6-12-53 0 0,1 1-1 0 0,2 1 1 0 0,0 0-1 0 0,-11 52 0 0 0,14-22-2 0 0,4-42 0 0 0,5-4-504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0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0,'17'26'117'0'0,"0"0"0"0"0,25 56-1 0 0,-32-62 46 0 0,1 2-53 0 0,10 21 713 0 0,16 49 1 0 0,-34-82-698 0 0,-1 1 0 0 0,0-1 0 0 0,-1 1 1 0 0,0 0-1 0 0,-1-1 0 0 0,0 1 0 0 0,-1 0 0 0 0,0-1 1 0 0,-1 1-1 0 0,-3 10 0 0 0,4-17-188 0 0,0 0-1 0 0,-1 0 1 0 0,1 0 0 0 0,-1-1-1 0 0,0 1 1 0 0,0 0 0 0 0,-1-1-1 0 0,1 0 1 0 0,-1 1 0 0 0,1-1-1 0 0,-1 0 1 0 0,0-1 0 0 0,0 1-1 0 0,-1 0 1 0 0,1-1 0 0 0,0 0-1 0 0,-6 3 1 0 0,-3-1-1872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2383 0 0,'88'-42'531'0'0,"-17"7"1238"0"0,-69 34-1605 0 0,0-2 74 0 0,14-9-22 0 0,-8 3-203 0 0,3-2-80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63 4255 0 0,'-3'-6'221'0'0,"1"1"0"0"0,-2 0 0 0 0,1 0 0 0 0,-1 0 0 0 0,1 0 0 0 0,-1 1 0 0 0,0-1-1 0 0,-1 1 1 0 0,-8-7 0 0 0,11 10-179 0 0,1 0 0 0 0,-1 0 0 0 0,0 1 0 0 0,0-1 0 0 0,1 0 0 0 0,-1 0 0 0 0,0 1 0 0 0,0 0 0 0 0,0-1 0 0 0,0 1-1 0 0,0 0 1 0 0,1 0 0 0 0,-1-1 0 0 0,0 2 0 0 0,0-1 0 0 0,0 0 0 0 0,0 0 0 0 0,0 1 0 0 0,0-1 0 0 0,0 1 0 0 0,0-1 0 0 0,1 1 0 0 0,-1 0 0 0 0,0-1 0 0 0,1 1 0 0 0,-1 0-1 0 0,0 0 1 0 0,1 1 0 0 0,-1-1 0 0 0,1 0 0 0 0,-1 0 0 0 0,1 1 0 0 0,-2 2 0 0 0,-3 3 249 0 0,1 0 1 0 0,0 1-1 0 0,1-1 1 0 0,0 1-1 0 0,0 0 0 0 0,1 0 1 0 0,-1 0-1 0 0,-1 12 1 0 0,-12 69 3377 0 0,15-78-3417 0 0,0-1-8 0 0,0 0-1 0 0,1 0 1 0 0,0 0 0 0 0,1 0 0 0 0,0 0-1 0 0,1 0 1 0 0,0 0 0 0 0,0 0-1 0 0,5 16 1 0 0,-1-15 133 0 0,0 0 1 0 0,1 0-1 0 0,1 0 0 0 0,0-1 0 0 0,0 0 0 0 0,1 0 1 0 0,0-1-1 0 0,10 9 0 0 0,20 24 236 0 0,-20-20-322 0 0,-8-11-89 0 0,-1 0-1 0 0,9 15 0 0 0,-15-20-124 0 0,1-1 0 0 0,0 0 0 0 0,0-1 0 0 0,1 1 0 0 0,5 5 1 0 0,-4-5 22 0 0,0 0 1 0 0,-1 1-1 0 0,6 8 1 0 0,1 3 199 0 0,-1 1 1 0 0,0 1-1 0 0,11 32 0 0 0,-17-39-108 0 0,-1 1 0 0 0,-1-1-1 0 0,0 1 1 0 0,-1 0 0 0 0,0 0-1 0 0,-1 0 1 0 0,0 15 0 0 0,-2-1 67 0 0,-2 0 0 0 0,-6 33 0 0 0,7-51-186 0 0,-1 1 0 0 0,0-1 0 0 0,0 1 0 0 0,-1-1-1 0 0,0 0 1 0 0,0-1 0 0 0,-1 1 0 0 0,0-1-1 0 0,-11 13 1 0 0,14-20-87 0 0,1 1 1 0 0,-1-1-1 0 0,0 1 0 0 0,-1-1 0 0 0,1 0 0 0 0,0 0 1 0 0,0 0-1 0 0,-3 1 0 0 0,4-2-54 0 0,1-1-1 0 0,-1 1 1 0 0,0 0-1 0 0,0 0 1 0 0,0 0-1 0 0,0 0 1 0 0,1-1-1 0 0,-1 1 1 0 0,0 0-1 0 0,0-1 1 0 0,1 1-1 0 0,-1-1 1 0 0,0 1-1 0 0,0-1 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6911 0 0,'49'-37'1848'0'0,"72"-39"9922"0"0,-111 70-11718 0 0,78-38 3091 0 0,-44 23-1999 0 0,-42 20-765 0 0,0 0 5 0 0,6-1-44 0 0,-1 0 0 0 0,1 0 0 0 0,9 0 0 0 0,-16 2-64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4631 0 0,'30'66'1419'0'0,"4"37"5449"0"0,-6 8-156 0 0,-25-91-5959 0 0,0-1-1 0 0,-1 0 0 0 0,-1 38 0 0 0,-4-47-646 0 0,3-10-108 0 0,0 0-1 0 0,0 0 1 0 0,0 1-1 0 0,0-1 1 0 0,0 0 0 0 0,0 0-1 0 0,0 0 1 0 0,0 0 0 0 0,0 0-1 0 0,0 0 1 0 0,0 0-1 0 0,0 0 1 0 0,0 0 0 0 0,-1 0-1 0 0,1 0 1 0 0,0 0 0 0 0,0 0-1 0 0,0 0 1 0 0,0 0-1 0 0,0 0 1 0 0,0 0 0 0 0,0 0-1 0 0,0 0 1 0 0,0 0-1 0 0,-1 0 1 0 0,1 0 0 0 0,0 0-1 0 0,0 0 1 0 0,0 0 0 0 0,0 0-1 0 0,0 0 1 0 0,0 0-1 0 0,0 0 1 0 0,0 0 0 0 0,0 0-1 0 0,0 0 1 0 0,-1 0 0 0 0,1 0-1 0 0,0 0 1 0 0,0 0-1 0 0,0 0 1 0 0,0 0 0 0 0,0 0-1 0 0,0-1 1 0 0,0 1 0 0 0,0 0-1 0 0,0 0 1 0 0,0 0-1 0 0,-1-2-62 0 0,0 1-1 0 0,0-1 0 0 0,0 0 0 0 0,0 0 1 0 0,1 0-1 0 0,-1 1 0 0 0,1-1 0 0 0,-1-2 1 0 0,-1-15-397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6215 0 0,'0'0'552'0'0,"-3"9"-440"0"0,-1 1 1472 0 0,1 1 296 0 0,0 1 56 0 0,1-2 16 0 0,2 1-1424 0 0,0-1-280 0 0,2-1-56 0 0</inkml:trace>
  <inkml:trace contextRef="#ctx0" brushRef="#br0" timeOffset="1">232 220 2159 0 0,'14'14'158'0'0,"24"31"0"0"0,-18-17 2912 0 0,-14-20-1256 0 0,0 0 0 0 0,1 0 1 0 0,0-1-1 0 0,15 12 1 0 0,13 14 2474 0 0,-14-13-2480 0 0,0 0 0 0 0,2-1 0 0 0,25 15 0 0 0,5 5 101 0 0,-36-25-1412 0 0,17 12 496 0 0,54 33 1 0 0,-84-56-968 0 0,1-1 0 0 0,0 0 0 0 0,0 0 0 0 0,6 2 0 0 0,-9-4-77 0 0,-1 1 1 0 0,0-1-1 0 0,1 0 1 0 0,-1 0-1 0 0,1 0 1 0 0,-1 0-1 0 0,1 0 1 0 0,-1 0 0 0 0,1 0-1 0 0,-1 0 1 0 0,0 0-1 0 0,1-1 1 0 0,-1 1-1 0 0,1 0 1 0 0,-1-1-1 0 0,0 1 1 0 0,1-1-1 0 0,-1 0 1 0 0,0 1 0 0 0,2-2-1 0 0,2-4-530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 12175 0 0,'-5'8'332'0'0,"1"0"0"0"0,1 0 0 0 0,-1 0 0 0 0,1 1 0 0 0,1 0 0 0 0,-1-1 0 0 0,0 11 0 0 0,-2 4 1302 0 0,-18 124 4000 0 0,11-53-3394 0 0,-1-16-450 0 0,-4 0 1 0 0,-36 107-1 0 0,30-138-1520 0 0,15-31-220 0 0,8-15-117 0 0,-1-1 1 0 0,1 0 0 0 0,0 0-1 0 0,0 0 1 0 0,0 1-1 0 0,0-1 1 0 0,-1 0 0 0 0,1 0-1 0 0,0 0 1 0 0,0 1-1 0 0,-1-1 1 0 0,1 0 0 0 0,0 0-1 0 0,0 0 1 0 0,-1 0-1 0 0,1 0 1 0 0,0 0 0 0 0,0 1-1 0 0,-1-1 1 0 0,1 0 0 0 0,0 0-1 0 0,0 0 1 0 0,-1 0-1 0 0,1 0 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6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1146 7687 0 0,'16'-6'1660'0'0,"0"-1"-1"0"0,0-1 0 0 0,-1 0 0 0 0,0-1 1 0 0,-1-1-1 0 0,0 0 0 0 0,19-18 0 0 0,-22 17-1110 0 0,-1-1 0 0 0,0 0 0 0 0,0 0-1 0 0,-2-1 1 0 0,9-15 0 0 0,-7 9-110 0 0,0 0 0 0 0,-2-1 0 0 0,0 0 0 0 0,6-27 0 0 0,-13 40-395 0 0,1 0-1 0 0,-1 0 1 0 0,0 0 0 0 0,-1 1 0 0 0,1-1 0 0 0,-2 0 0 0 0,1 0 0 0 0,-1 0 0 0 0,0 0 0 0 0,0 0 0 0 0,-1 0 0 0 0,1 1 0 0 0,-2-1-1 0 0,1 1 1 0 0,-1-1 0 0 0,0 1 0 0 0,-5-8 0 0 0,7 12-41 0 0,-1-1 0 0 0,0 1 0 0 0,0 0 0 0 0,0 0 0 0 0,0 0 0 0 0,0 0-1 0 0,0 1 1 0 0,0-1 0 0 0,0 0 0 0 0,-1 1 0 0 0,1 0 0 0 0,-1-1 0 0 0,1 1 0 0 0,-1 0 0 0 0,0 0 0 0 0,1 0 0 0 0,-1 1-1 0 0,0-1 1 0 0,1 1 0 0 0,-1-1 0 0 0,0 1 0 0 0,0 0 0 0 0,0 0 0 0 0,1 0 0 0 0,-1 1 0 0 0,0-1 0 0 0,0 1 0 0 0,1-1-1 0 0,-1 1 1 0 0,0 0 0 0 0,1 0 0 0 0,-1 0 0 0 0,1 0 0 0 0,-1 1 0 0 0,1-1 0 0 0,0 1 0 0 0,-1-1 0 0 0,1 1 0 0 0,0 0-1 0 0,0 0 1 0 0,0 0 0 0 0,0 0 0 0 0,-1 2 0 0 0,-5 8 27 0 0,0 0 1 0 0,1 1-1 0 0,1 0 1 0 0,0 0-1 0 0,0 0 0 0 0,2 1 1 0 0,0 0-1 0 0,0 0 0 0 0,1 0 1 0 0,1 0-1 0 0,0 0 0 0 0,1 27 1 0 0,2-11-14 0 0,-1-15-10 0 0,1 0 0 0 0,0 0 1 0 0,1 0-1 0 0,5 17 0 0 0,-3-16 11 0 0,8 23 381 0 0,18 43 1 0 0,-25-71-318 0 0,0 0 1 0 0,1-1-1 0 0,0 0 1 0 0,1 0 0 0 0,0 0-1 0 0,1-1 1 0 0,-1 0-1 0 0,16 13 1 0 0,-17-18-6 0 0,1 0 0 0 0,-1 0-1 0 0,1 0 1 0 0,0-1 0 0 0,0 0-1 0 0,0 0 1 0 0,0-1 0 0 0,0 1 0 0 0,1-2-1 0 0,-1 1 1 0 0,1-1 0 0 0,-1 0 0 0 0,1-1-1 0 0,-1 0 1 0 0,1 0 0 0 0,0 0-1 0 0,-1-1 1 0 0,1 0 0 0 0,-1-1 0 0 0,1 0-1 0 0,8-3 1 0 0,-3 0 61 0 0,1 0-1 0 0,-1 0 1 0 0,1-2-1 0 0,-2 0 1 0 0,1 0-1 0 0,13-11 1 0 0,-2 0-15 0 0,-1-1-1 0 0,-1-1 1 0 0,-1-1 0 0 0,-1-1 0 0 0,30-42 0 0 0,-34 39-119 0 0,44-74-4 0 0,-48 75 0 0 0,-1 6 0 0 0,-2-1 0 0 0,0 0 0 0 0,-1 0 0 0 0,-1-1 0 0 0,9-39 0 0 0,-15 56 0 0 0,-1 2 0 0 0,0 0 0 0 0,1 0 0 0 0,-1 0 0 0 0,0 0 0 0 0,0 0 0 0 0,0 0 0 0 0,0 0 0 0 0,0 0 0 0 0,0 0 0 0 0,0 0 0 0 0,0 0 0 0 0,-1 0 0 0 0,1 0 0 0 0,0 1 0 0 0,0-1 0 0 0,-1 0 0 0 0,1 0 0 0 0,-1 0 0 0 0,1 0 0 0 0,-1 0 0 0 0,1 1 0 0 0,-1-1 0 0 0,1 0 0 0 0,-2-1 0 0 0,2 2 0 0 0,0-1 0 0 0,-1 1 0 0 0,1-1 0 0 0,0 1 0 0 0,0 0 0 0 0,-1-1 0 0 0,1 1 0 0 0,-1-1 0 0 0,1 1 0 0 0,0 0 0 0 0,-1-1 0 0 0,1 1 0 0 0,-1 0 0 0 0,1-1 0 0 0,-1 1 0 0 0,1 0 0 0 0,-1 0 0 0 0,1-1 0 0 0,-1 1 0 0 0,1 0 0 0 0,-1 0 0 0 0,1 0 0 0 0,-1 0 0 0 0,1 0 0 0 0,-1 0 0 0 0,1-1 0 0 0,-1 2 0 0 0,0-1 0 0 0,0 0 0 0 0,-3-1 0 0 0,0 0 0 0 0,1 1 0 0 0,-1-1 0 0 0,0 1 0 0 0,1 0 0 0 0,-1 0 0 0 0,0 0 0 0 0,1 1 0 0 0,-1-1 0 0 0,0 1 0 0 0,1 0 0 0 0,-1 0 0 0 0,-4 2 0 0 0,3 0 0 0 0,0-1 0 0 0,0 1 0 0 0,1 0 0 0 0,-1 1 0 0 0,1-1 0 0 0,-1 1 0 0 0,-6 8 0 0 0,2-1 0 0 0,1 1 0 0 0,0 0 0 0 0,0 0 0 0 0,2 0 0 0 0,-1 1 0 0 0,-4 15 0 0 0,6-11 0 0 0,0 0 0 0 0,1 0 0 0 0,1 0 0 0 0,1 1 0 0 0,-1 28 0 0 0,4-11 0 0 0,8 65 0 0 0,-8-93 0 0 0,0 0 0 0 0,1 0 0 0 0,0 0 0 0 0,0 0 0 0 0,0 0 0 0 0,5 8 0 0 0,-7-14 0 0 0,1-1 0 0 0,-1 1 0 0 0,1 0 0 0 0,-1 0 0 0 0,1-1 0 0 0,-1 1 0 0 0,1 0 0 0 0,0-1 0 0 0,-1 1 0 0 0,1-1 0 0 0,0 1 0 0 0,-1-1 0 0 0,2 2 0 0 0,3-3 0 0 0,-4 1 0 0 0,1 0 0 0 0,1-1 0 0 0,-1 1 0 0 0,0-1 0 0 0,0 0 0 0 0,0 1 0 0 0,0-1 0 0 0,0 0 0 0 0,0 0 0 0 0,0 0 0 0 0,0-1 0 0 0,0 1 0 0 0,0 0 0 0 0,-1-1 0 0 0,1 1 0 0 0,0-1 0 0 0,-1 0 0 0 0,2-1 0 0 0,4-6 0 0 0,-1 1 0 0 0,6-12 0 0 0,0-3 0 0 0,-2 0 0 0 0,-1-1 0 0 0,-1-1 0 0 0,7-30 0 0 0,-4 12 0 0 0,91-355 0 0 0,-42 88 0 0 0,-36 170 0 0 0,-17 107 0 0 0,-2 8 0 0 0,3-30 0 0 0,-9 49 0 0 0,-2 6 0 0 0,-2 5 0 0 0,2-1 0 0 0,0 0 0 0 0,0 0 0 0 0,0 1 0 0 0,1 0 0 0 0,-1-1 0 0 0,1 1 0 0 0,0 0 0 0 0,0 0 0 0 0,1 0 0 0 0,-2 10 0 0 0,1 2 0 0 0,0 1 0 0 0,1 16 0 0 0,3 16 0 0 0,2-1 0 0 0,19 92 0 0 0,39 94 0 0 0,-24-100 0 0 0,-37-132 0 0 0,83 271 0 0 0,-52-192 0 0 0,3-2 0 0 0,60 99 0 0 0,-84-162 0 0 0,1 0 0 0 0,0-1 0 0 0,2 0 0 0 0,0-1 0 0 0,28 24 0 0 0,-23-28 0 0 0,1-7 0 0 0,0-5 0 0 0,1-3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3247 0 0,'0'0'288'0'0,"8"-9"-224"0"0,4 2-64 0 0,-2 1 1560 0 0,1 0-688 0 0,1 0 8 0 0,-2 0-288 0 0,-1-2-152 0 0,5 2-440 0 0,-2 0 64 0 0,1 2-4752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2 199 5383 0 0,'-2'-14'480'0'0,"7"1"-384"0"0,10 1-96 0 0,0 0 0 0 0,-5-2 224 0 0,2-2 32 0 0,5-1 8 0 0,-1 3 0 0 0,-2 1-200 0 0,-1-4-64 0 0,1-4 0 0 0,1 2-1848 0 0,1 2-408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2127 0 0,'0'0'192'0'0,"14"-6"-192"0"0,-4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1951 0 0,'-1'2'147'0'0,"-4"19"-87"0"0,5-19 93 0 0,-1 1 31 0 0,0 0-90 0 0,1 1 0 0 0,0-1 0 0 0,-1 1 0 0 0,1-1 0 0 0,0 1 0 0 0,1-1-1 0 0,-1 1 1 0 0,1-1 0 0 0,-1 0 0 0 0,1 1 0 0 0,0-1 0 0 0,3 6-1 0 0,-3-8 665 0 0,0 1-344 0 0,27 14 1493 0 0,-26-16-1642 0 0,17-7 383 0 0,-17 7-494 0 0,0 0-116 0 0,0-1 1 0 0,0 1-1 0 0,0-1 1 0 0,0 1-1 0 0,-1-1 1 0 0,1 0-1 0 0,0 1 1 0 0,0-1 0 0 0,-1 0-1 0 0,1 0 1 0 0,0 0-1 0 0,-1-1 1 0 0,1 1-1 0 0,-1 0 1 0 0,0 0-1 0 0,3-3 1 0 0,13-11-3134 0 0,-6 8 753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2071 0 0,'2'-2'154'0'0,"16"-14"1019"0"0,-6 10-356 0 0,-8 5-466 0 0,1 0-1 0 0,0 0 0 0 0,-1 1 0 0 0,1-1 1 0 0,6 1-1 0 0,-8 0-384 0 0,-1 0 270 0 0,11 0 91 0 0,-11 0-247 0 0,0 1 0 0 0,0-1 1 0 0,0 0-1 0 0,0 0 0 0 0,0 1 0 0 0,0-1 0 0 0,0 1 0 0 0,0 0 0 0 0,0-1 1 0 0,0 1-1 0 0,-1 0 0 0 0,1 0 0 0 0,0 0 0 0 0,-1 0 0 0 0,1 1 1 0 0,2 1-1 0 0,-3-1 12 0 0,-1 0-18 0 0,1 6 20 0 0,-1-1-1 0 0,0 0 0 0 0,0 0 1 0 0,-1 0-1 0 0,0 1 0 0 0,-1-1 0 0 0,1 0 1 0 0,-4 7-1 0 0,1-3 272 0 0,-1 0 0 0 0,-1 0 0 0 0,0 0-1 0 0,-10 14 1 0 0,-1 0 1459 0 0,14-19 112 0 0,13-15-1457 0 0,1 0 0 0 0,18-11-1 0 0,2-1-362 0 0,1-3-162 0 0,-31 23-200 0 0,5-1 262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56 2359 0 0,'-1'2'174'0'0,"-32"52"4850"0"0,45-54-4387 0 0,-8-1-544 0 0,0 1 0 0 0,1-1 0 0 0,-1 0 0 0 0,0 0 0 0 0,0-1 0 0 0,0 1 0 0 0,0-1 0 0 0,0 0 0 0 0,0 0 0 0 0,0 0 0 0 0,-1 0 0 0 0,1-1 0 0 0,-1 1 0 0 0,1-1 0 0 0,5-6 0 0 0,20-14 388 0 0,-5 8-307 0 0,-15 8-114 0 0,1 1 0 0 0,12-6 0 0 0,4-2 100 0 0,-24 13 226 0 0,-2 10-330 0 0,-1-1 0 0 0,0 0 0 0 0,-1 0 0 0 0,1 0-1 0 0,-1 0 1 0 0,-1 0 0 0 0,0 0 0 0 0,0 0-1 0 0,0-1 1 0 0,-7 11 0 0 0,-5 4 846 0 0,-33 38 0 0 0,14-18 608 0 0,31-39-1215 0 0,0 1 0 0 0,0-1 0 0 0,0-1 0 0 0,-1 1 0 0 0,-9 12 5854 0 0,37-22-5404 0 0,38-18 1 0 0,-24 9-269 0 0,-35 14-435 0 0,1 0 0 0 0,0-1-1 0 0,0 1 1 0 0,-1-1 0 0 0,1 0 0 0 0,-1 0 0 0 0,0-1-1 0 0,3-3 1 0 0,-4 6-48 0 0,-1 0 1 0 0,0 0-1 0 0,1 0 1 0 0,0 0-1 0 0,-1 1 0 0 0,1-1 1 0 0,-1 1-1 0 0,1-1 0 0 0,0 1 1 0 0,0-1-1 0 0,-1 1 0 0 0,3 0 1 0 0,-1-1-43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1951 0 0,'2'2'147'0'0,"1"1"22"0"0,1-1-1 0 0,-1 1 0 0 0,1-1 1 0 0,0 1-1 0 0,0-1 1 0 0,0 0-1 0 0,0-1 0 0 0,1 1 1 0 0,-1-1-1 0 0,0 0 1 0 0,1 0-1 0 0,-1 0 1 0 0,0 0-1 0 0,1-1 0 0 0,7 0 1 0 0,-3 0 320 0 0,2 0 108 0 0,0 0 1 0 0,0-1-1 0 0,12-2 0 0 0,-8 0-42 0 0,2 0 753 0 0,-1 0 0 0 0,31-12 0 0 0,-20 4 68 0 0,29-13 1504 0 0,-54 23-2736 0 0,11-7 815 0 0,-3 2-2691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3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94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2023-12-12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2.pn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3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6.png"/><Relationship Id="rId40" Type="http://schemas.openxmlformats.org/officeDocument/2006/relationships/customXml" Target="../ink/ink19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1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1.png"/><Relationship Id="rId30" Type="http://schemas.openxmlformats.org/officeDocument/2006/relationships/customXml" Target="../ink/ink14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8" Type="http://schemas.openxmlformats.org/officeDocument/2006/relationships/customXml" Target="../ink/ink3.xml"/><Relationship Id="rId3" Type="http://schemas.openxmlformats.org/officeDocument/2006/relationships/image" Target="../media/image9.svg"/><Relationship Id="rId12" Type="http://schemas.openxmlformats.org/officeDocument/2006/relationships/customXml" Target="../ink/ink5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37.png"/><Relationship Id="rId18" Type="http://schemas.openxmlformats.org/officeDocument/2006/relationships/customXml" Target="../ink/ink27.xml"/><Relationship Id="rId3" Type="http://schemas.openxmlformats.org/officeDocument/2006/relationships/image" Target="../media/image31.emf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customXml" Target="../ink/ink24.xml"/><Relationship Id="rId17" Type="http://schemas.openxmlformats.org/officeDocument/2006/relationships/image" Target="../media/image39.png"/><Relationship Id="rId2" Type="http://schemas.openxmlformats.org/officeDocument/2006/relationships/image" Target="../media/image30.emf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customXml" Target="../ink/ink23.xml"/><Relationship Id="rId19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Relationship Id="rId14" Type="http://schemas.openxmlformats.org/officeDocument/2006/relationships/customXml" Target="../ink/ink25.xml"/><Relationship Id="rId22" Type="http://schemas.openxmlformats.org/officeDocument/2006/relationships/customXml" Target="../ink/ink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amharley.com/nn_vis/cnn/3d.html" TargetMode="External"/><Relationship Id="rId4" Type="http://schemas.openxmlformats.org/officeDocument/2006/relationships/hyperlink" Target="https://adamharley.com/nn_vis/mlp/3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10</a:t>
            </a:r>
          </a:p>
          <a:p>
            <a:r>
              <a:rPr lang="en-CA" dirty="0"/>
              <a:t>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/ kernel size / dilation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D3ACE6-429A-E0D1-F86F-A853FB17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619064"/>
            <a:ext cx="8707934" cy="41862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554340F-19D8-B328-6815-08E0298F5FF9}"/>
              </a:ext>
            </a:extLst>
          </p:cNvPr>
          <p:cNvGrpSpPr/>
          <p:nvPr/>
        </p:nvGrpSpPr>
        <p:grpSpPr>
          <a:xfrm>
            <a:off x="6333302" y="206349"/>
            <a:ext cx="305280" cy="438840"/>
            <a:chOff x="6333302" y="206349"/>
            <a:chExt cx="30528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14:cNvPr>
                <p14:cNvContentPartPr/>
                <p14:nvPr/>
              </p14:nvContentPartPr>
              <p14:xfrm>
                <a:off x="6361382" y="395709"/>
                <a:ext cx="17280" cy="186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3382" y="377709"/>
                  <a:ext cx="5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14:cNvPr>
                <p14:cNvContentPartPr/>
                <p14:nvPr/>
              </p14:nvContentPartPr>
              <p14:xfrm>
                <a:off x="6333302" y="206349"/>
                <a:ext cx="149760" cy="4388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5302" y="188709"/>
                  <a:ext cx="1854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14:cNvPr>
                <p14:cNvContentPartPr/>
                <p14:nvPr/>
              </p14:nvContentPartPr>
              <p14:xfrm>
                <a:off x="6352742" y="352869"/>
                <a:ext cx="40320" cy="23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4742" y="335229"/>
                  <a:ext cx="75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14:cNvPr>
                <p14:cNvContentPartPr/>
                <p14:nvPr/>
              </p14:nvContentPartPr>
              <p14:xfrm>
                <a:off x="6350582" y="411909"/>
                <a:ext cx="58680" cy="71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2582" y="393909"/>
                  <a:ext cx="94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14:cNvPr>
                <p14:cNvContentPartPr/>
                <p14:nvPr/>
              </p14:nvContentPartPr>
              <p14:xfrm>
                <a:off x="6542102" y="238029"/>
                <a:ext cx="9000" cy="4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4102" y="220389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14:cNvPr>
                <p14:cNvContentPartPr/>
                <p14:nvPr/>
              </p14:nvContentPartPr>
              <p14:xfrm>
                <a:off x="6514742" y="281949"/>
                <a:ext cx="43200" cy="35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6742" y="264309"/>
                  <a:ext cx="7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14:cNvPr>
                <p14:cNvContentPartPr/>
                <p14:nvPr/>
              </p14:nvContentPartPr>
              <p14:xfrm>
                <a:off x="6497102" y="347469"/>
                <a:ext cx="62280" cy="687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9102" y="329469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14:cNvPr>
                <p14:cNvContentPartPr/>
                <p14:nvPr/>
              </p14:nvContentPartPr>
              <p14:xfrm>
                <a:off x="6499262" y="436749"/>
                <a:ext cx="83520" cy="91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1262" y="418749"/>
                  <a:ext cx="11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14:cNvPr>
                <p14:cNvContentPartPr/>
                <p14:nvPr/>
              </p14:nvContentPartPr>
              <p14:xfrm>
                <a:off x="6433742" y="259629"/>
                <a:ext cx="123840" cy="288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16102" y="241989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14:cNvPr>
                <p14:cNvContentPartPr/>
                <p14:nvPr/>
              </p14:nvContentPartPr>
              <p14:xfrm>
                <a:off x="6492062" y="214989"/>
                <a:ext cx="11160" cy="65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74422" y="196989"/>
                  <a:ext cx="46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14:cNvPr>
                <p14:cNvContentPartPr/>
                <p14:nvPr/>
              </p14:nvContentPartPr>
              <p14:xfrm>
                <a:off x="6539582" y="282669"/>
                <a:ext cx="99000" cy="267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1942" y="264669"/>
                  <a:ext cx="1346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C2FD24-E456-053B-195C-69CFD5744D91}"/>
              </a:ext>
            </a:extLst>
          </p:cNvPr>
          <p:cNvGrpSpPr/>
          <p:nvPr/>
        </p:nvGrpSpPr>
        <p:grpSpPr>
          <a:xfrm>
            <a:off x="6868262" y="117789"/>
            <a:ext cx="378000" cy="535320"/>
            <a:chOff x="6868262" y="117789"/>
            <a:chExt cx="37800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14:cNvPr>
                <p14:cNvContentPartPr/>
                <p14:nvPr/>
              </p14:nvContentPartPr>
              <p14:xfrm>
                <a:off x="6868262" y="283029"/>
                <a:ext cx="4680" cy="2080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50262" y="265389"/>
                  <a:ext cx="40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14:cNvPr>
                <p14:cNvContentPartPr/>
                <p14:nvPr/>
              </p14:nvContentPartPr>
              <p14:xfrm>
                <a:off x="6874742" y="117789"/>
                <a:ext cx="117360" cy="5353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6742" y="99789"/>
                  <a:ext cx="153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14:cNvPr>
                <p14:cNvContentPartPr/>
                <p14:nvPr/>
              </p14:nvContentPartPr>
              <p14:xfrm>
                <a:off x="6875102" y="309669"/>
                <a:ext cx="63720" cy="1148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7462" y="291669"/>
                  <a:ext cx="9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14:cNvPr>
                <p14:cNvContentPartPr/>
                <p14:nvPr/>
              </p14:nvContentPartPr>
              <p14:xfrm>
                <a:off x="7049702" y="219309"/>
                <a:ext cx="58680" cy="299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1702" y="201309"/>
                  <a:ext cx="9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14:cNvPr>
                <p14:cNvContentPartPr/>
                <p14:nvPr/>
              </p14:nvContentPartPr>
              <p14:xfrm>
                <a:off x="6912182" y="274749"/>
                <a:ext cx="231120" cy="90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4182" y="256749"/>
                  <a:ext cx="26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14:cNvPr>
                <p14:cNvContentPartPr/>
                <p14:nvPr/>
              </p14:nvContentPartPr>
              <p14:xfrm>
                <a:off x="7073102" y="206709"/>
                <a:ext cx="173160" cy="227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5462" y="189069"/>
                  <a:ext cx="2088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14:cNvPr>
              <p14:cNvContentPartPr/>
              <p14:nvPr/>
            </p14:nvContentPartPr>
            <p14:xfrm>
              <a:off x="7836662" y="3310629"/>
              <a:ext cx="343080" cy="35244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19022" y="3292989"/>
                <a:ext cx="3787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14:cNvPr>
              <p14:cNvContentPartPr/>
              <p14:nvPr/>
            </p14:nvContentPartPr>
            <p14:xfrm>
              <a:off x="7366502" y="3474069"/>
              <a:ext cx="453600" cy="221940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48862" y="3456069"/>
                <a:ext cx="489240" cy="22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14:cNvPr>
              <p14:cNvContentPartPr/>
              <p14:nvPr/>
            </p14:nvContentPartPr>
            <p14:xfrm>
              <a:off x="7365062" y="5587269"/>
              <a:ext cx="315000" cy="210240"/>
            </p14:xfrm>
          </p:contentPart>
        </mc:Choice>
        <mc:Fallback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47062" y="5569269"/>
                <a:ext cx="35064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30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Fully connected vs convolutional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4B282-1425-1F26-9E00-7FC5F5C4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25" y="5373216"/>
            <a:ext cx="4451492" cy="1350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24F98-9A4A-3648-434B-00825748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401801"/>
            <a:ext cx="2975119" cy="970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6DB93-9D6F-9D08-7FE5-EE36223C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85874"/>
            <a:ext cx="5553075" cy="397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9423C-9EF0-7C97-C213-175934277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9" y="1292613"/>
            <a:ext cx="2581275" cy="39719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A383-AA69-560A-6226-FEEB75C564F5}"/>
              </a:ext>
            </a:extLst>
          </p:cNvPr>
          <p:cNvCxnSpPr>
            <a:cxnSpLocks/>
          </p:cNvCxnSpPr>
          <p:nvPr/>
        </p:nvCxnSpPr>
        <p:spPr>
          <a:xfrm>
            <a:off x="3275856" y="1700808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D8B16-5D6B-FA66-8768-AF6AB92ACB6D}"/>
              </a:ext>
            </a:extLst>
          </p:cNvPr>
          <p:cNvGrpSpPr/>
          <p:nvPr/>
        </p:nvGrpSpPr>
        <p:grpSpPr>
          <a:xfrm>
            <a:off x="6075182" y="5532492"/>
            <a:ext cx="1549080" cy="570600"/>
            <a:chOff x="6075182" y="5532492"/>
            <a:chExt cx="1549080" cy="57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14:cNvPr>
                <p14:cNvContentPartPr/>
                <p14:nvPr/>
              </p14:nvContentPartPr>
              <p14:xfrm>
                <a:off x="6075182" y="5737332"/>
                <a:ext cx="475200" cy="3322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7182" y="5719692"/>
                  <a:ext cx="510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14:cNvPr>
                <p14:cNvContentPartPr/>
                <p14:nvPr/>
              </p14:nvContentPartPr>
              <p14:xfrm>
                <a:off x="6709142" y="5848572"/>
                <a:ext cx="59400" cy="1810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1502" y="5830932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14:cNvPr>
                <p14:cNvContentPartPr/>
                <p14:nvPr/>
              </p14:nvContentPartPr>
              <p14:xfrm>
                <a:off x="6678182" y="5879532"/>
                <a:ext cx="71640" cy="410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60542" y="5861532"/>
                  <a:ext cx="10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14:cNvPr>
                <p14:cNvContentPartPr/>
                <p14:nvPr/>
              </p14:nvContentPartPr>
              <p14:xfrm>
                <a:off x="6644702" y="5727252"/>
                <a:ext cx="111240" cy="375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27062" y="5709252"/>
                  <a:ext cx="146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14:cNvPr>
                <p14:cNvContentPartPr/>
                <p14:nvPr/>
              </p14:nvContentPartPr>
              <p14:xfrm>
                <a:off x="6623102" y="5875572"/>
                <a:ext cx="129240" cy="70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05462" y="5857932"/>
                  <a:ext cx="164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14:cNvPr>
                <p14:cNvContentPartPr/>
                <p14:nvPr/>
              </p14:nvContentPartPr>
              <p14:xfrm>
                <a:off x="6843422" y="5896092"/>
                <a:ext cx="36360" cy="14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5422" y="5878452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14:cNvPr>
                <p14:cNvContentPartPr/>
                <p14:nvPr/>
              </p14:nvContentPartPr>
              <p14:xfrm>
                <a:off x="6853142" y="5773332"/>
                <a:ext cx="272880" cy="228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142" y="5755692"/>
                  <a:ext cx="308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14:cNvPr>
                <p14:cNvContentPartPr/>
                <p14:nvPr/>
              </p14:nvContentPartPr>
              <p14:xfrm>
                <a:off x="6973382" y="5787372"/>
                <a:ext cx="67680" cy="270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5742" y="5769732"/>
                  <a:ext cx="103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14:cNvPr>
                <p14:cNvContentPartPr/>
                <p14:nvPr/>
              </p14:nvContentPartPr>
              <p14:xfrm>
                <a:off x="7092182" y="5532492"/>
                <a:ext cx="532080" cy="5396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74542" y="5514492"/>
                  <a:ext cx="567720" cy="57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903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453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                                   weights and            biases at each layer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5E4B9-C379-E5E6-B6D5-75E04995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74" y="1500128"/>
            <a:ext cx="8872516" cy="257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AA03-061A-DFE6-1310-72075291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2" y="4612932"/>
            <a:ext cx="3168351" cy="5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77B6C-6A6A-BB4E-B3A2-95186E5D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4583488"/>
            <a:ext cx="1758510" cy="5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1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AC91B-D260-54CB-C1F0-95ED62CA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1" y="2148672"/>
            <a:ext cx="3518263" cy="22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7B5D4-87E9-C681-A541-9E80A0D9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3101"/>
            <a:ext cx="6688183" cy="2351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34208F-1961-A633-3841-DD5A3124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91" y="1192900"/>
            <a:ext cx="4489111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EA675-3692-DD93-84BC-8CBF930A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30" y="4573336"/>
            <a:ext cx="4857786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CA10-330D-4C74-45EF-25EF73F1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"/>
          <a:stretch/>
        </p:blipFill>
        <p:spPr>
          <a:xfrm>
            <a:off x="914235" y="1263609"/>
            <a:ext cx="8122261" cy="49016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B75DB-BBD9-99D2-A1A9-6BA269E200DE}"/>
              </a:ext>
            </a:extLst>
          </p:cNvPr>
          <p:cNvSpPr/>
          <p:nvPr/>
        </p:nvSpPr>
        <p:spPr>
          <a:xfrm>
            <a:off x="251520" y="2564904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transformation of template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9B5A2F-1665-D171-08F9-E2486FEAF8FA}"/>
              </a:ext>
            </a:extLst>
          </p:cNvPr>
          <p:cNvSpPr/>
          <p:nvPr/>
        </p:nvSpPr>
        <p:spPr>
          <a:xfrm>
            <a:off x="439547" y="1268760"/>
            <a:ext cx="1136114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F77EEA-F491-26FD-8649-4C24DA8E6CE4}"/>
              </a:ext>
            </a:extLst>
          </p:cNvPr>
          <p:cNvSpPr/>
          <p:nvPr/>
        </p:nvSpPr>
        <p:spPr>
          <a:xfrm>
            <a:off x="251520" y="3789040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noise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DB1693-0B6F-C6FE-4DE5-D7C0DF0B5DA7}"/>
              </a:ext>
            </a:extLst>
          </p:cNvPr>
          <p:cNvSpPr/>
          <p:nvPr/>
        </p:nvSpPr>
        <p:spPr>
          <a:xfrm>
            <a:off x="175912" y="5229200"/>
            <a:ext cx="1663385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 samples (top to bottom)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46382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CCE077-4BB1-02C3-0987-21488434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20"/>
            <a:ext cx="8927798" cy="5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1-D Example: MNIST1D </a:t>
            </a:r>
            <a:br>
              <a:rPr lang="en-US" dirty="0"/>
            </a:br>
            <a:r>
              <a:rPr lang="en-US" dirty="0"/>
              <a:t>CNN vs. fully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E6BB4-7C08-2C6E-A5B8-3C2B03D7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509120"/>
            <a:ext cx="4038600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2050 parameters</a:t>
            </a:r>
          </a:p>
          <a:p>
            <a:r>
              <a:rPr lang="en-US" dirty="0"/>
              <a:t>SGD train for 100k steps</a:t>
            </a:r>
          </a:p>
          <a:p>
            <a:r>
              <a:rPr lang="en-US" dirty="0"/>
              <a:t>Learning rate 0.01</a:t>
            </a:r>
          </a:p>
          <a:p>
            <a:r>
              <a:rPr lang="en-US" dirty="0"/>
              <a:t>Batch size 100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40CF1-7E55-7ADD-E4F5-9660BFDB9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509120"/>
            <a:ext cx="4316288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150,185 parameters</a:t>
            </a:r>
          </a:p>
          <a:p>
            <a:r>
              <a:rPr lang="en-US" dirty="0"/>
              <a:t>Same # layers / hidden units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3D75F-EDCE-6E97-2FDF-BE1B6047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811957"/>
            <a:ext cx="8484542" cy="25531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184230-774B-700A-E7A0-6627CDC8272F}"/>
              </a:ext>
            </a:extLst>
          </p:cNvPr>
          <p:cNvSpPr/>
          <p:nvPr/>
        </p:nvSpPr>
        <p:spPr>
          <a:xfrm>
            <a:off x="683568" y="6342187"/>
            <a:ext cx="3024336" cy="3792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Superior inductive bias!</a:t>
            </a:r>
          </a:p>
        </p:txBody>
      </p:sp>
    </p:spTree>
    <p:extLst>
      <p:ext uri="{BB962C8B-B14F-4D97-AF65-F5344CB8AC3E}">
        <p14:creationId xmlns:p14="http://schemas.microsoft.com/office/powerpoint/2010/main" val="33436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9F811-5883-7EFA-7290-1C6ED0FC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8" y="980728"/>
            <a:ext cx="6134704" cy="43102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7736F5-BA0B-2668-84EB-7A9C52AEBA58}"/>
              </a:ext>
            </a:extLst>
          </p:cNvPr>
          <p:cNvSpPr/>
          <p:nvPr/>
        </p:nvSpPr>
        <p:spPr>
          <a:xfrm>
            <a:off x="1259632" y="5369794"/>
            <a:ext cx="6695900" cy="1227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1D4B3-D212-EAB9-E916-CF9E6D77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28" y="5458377"/>
            <a:ext cx="6357368" cy="10686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FB6EDC-D8A1-D684-9CD2-982A08FF835B}"/>
              </a:ext>
            </a:extLst>
          </p:cNvPr>
          <p:cNvSpPr/>
          <p:nvPr/>
        </p:nvSpPr>
        <p:spPr>
          <a:xfrm>
            <a:off x="1294171" y="886692"/>
            <a:ext cx="757550" cy="483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8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fully-connected nets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r>
              <a:rPr lang="en-US" dirty="0"/>
              <a:t>Images are large; hidden layers are usually larger</a:t>
            </a:r>
          </a:p>
          <a:p>
            <a:pPr lvl="1"/>
            <a:r>
              <a:rPr lang="en-US" dirty="0"/>
              <a:t>E.g. 224 x 224 input to a shallow net would need 22 billion weights</a:t>
            </a:r>
          </a:p>
          <a:p>
            <a:r>
              <a:rPr lang="en-US" dirty="0"/>
              <a:t>Nearby pixels are statistically related</a:t>
            </a:r>
          </a:p>
          <a:p>
            <a:endParaRPr lang="en-US" dirty="0"/>
          </a:p>
          <a:p>
            <a:r>
              <a:rPr lang="en-US" dirty="0"/>
              <a:t>Interpretation of image should be “stable”, i.e. logical under geometric transformations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 of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0F52AE-2354-4E0D-ED94-8D28803D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" y="1412776"/>
            <a:ext cx="8579296" cy="362062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BE60D7-C659-ED76-18E7-4ED34AC3B411}"/>
              </a:ext>
            </a:extLst>
          </p:cNvPr>
          <p:cNvSpPr/>
          <p:nvPr/>
        </p:nvSpPr>
        <p:spPr>
          <a:xfrm>
            <a:off x="1979712" y="5392659"/>
            <a:ext cx="5256584" cy="113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K x K x C</a:t>
            </a:r>
            <a:r>
              <a:rPr lang="en-US" sz="3600" baseline="-25000" dirty="0"/>
              <a:t>i</a:t>
            </a:r>
            <a:r>
              <a:rPr lang="en-US" sz="3600" dirty="0"/>
              <a:t> x C</a:t>
            </a:r>
            <a:r>
              <a:rPr lang="en-US" sz="3600" baseline="-25000" dirty="0"/>
              <a:t>o</a:t>
            </a:r>
            <a:r>
              <a:rPr lang="en-US" sz="3600" dirty="0"/>
              <a:t> weights</a:t>
            </a:r>
          </a:p>
          <a:p>
            <a:pPr algn="ctr"/>
            <a:r>
              <a:rPr lang="en-US" sz="3600" dirty="0"/>
              <a:t>+ C</a:t>
            </a:r>
            <a:r>
              <a:rPr lang="en-US" sz="3600" baseline="-25000" dirty="0"/>
              <a:t>o</a:t>
            </a:r>
            <a:r>
              <a:rPr lang="en-US" sz="3600" dirty="0"/>
              <a:t> biases</a:t>
            </a:r>
          </a:p>
        </p:txBody>
      </p:sp>
    </p:spTree>
    <p:extLst>
      <p:ext uri="{BB962C8B-B14F-4D97-AF65-F5344CB8AC3E}">
        <p14:creationId xmlns:p14="http://schemas.microsoft.com/office/powerpoint/2010/main" val="17226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Downscaling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2157"/>
            <a:ext cx="8229600" cy="27691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a) Could sample every other pixel: stride of 2</a:t>
            </a:r>
          </a:p>
          <a:p>
            <a:pPr marL="0" indent="0">
              <a:buNone/>
            </a:pPr>
            <a:r>
              <a:rPr lang="en-US" dirty="0"/>
              <a:t>b) Max-pooling</a:t>
            </a:r>
          </a:p>
          <a:p>
            <a:pPr marL="0" indent="0">
              <a:buNone/>
            </a:pPr>
            <a:r>
              <a:rPr lang="en-US" dirty="0"/>
              <a:t>c) Average pooling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67A1DC-7D39-EFB2-E9E8-D8E9E33E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484784"/>
            <a:ext cx="8623652" cy="17059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9DD12-4897-4885-9FD7-4EA7BF02D92E}"/>
              </a:ext>
            </a:extLst>
          </p:cNvPr>
          <p:cNvCxnSpPr>
            <a:cxnSpLocks/>
          </p:cNvCxnSpPr>
          <p:nvPr/>
        </p:nvCxnSpPr>
        <p:spPr>
          <a:xfrm>
            <a:off x="3203848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51C9-83AE-A2E4-3321-18288353D612}"/>
              </a:ext>
            </a:extLst>
          </p:cNvPr>
          <p:cNvCxnSpPr>
            <a:cxnSpLocks/>
          </p:cNvCxnSpPr>
          <p:nvPr/>
        </p:nvCxnSpPr>
        <p:spPr>
          <a:xfrm>
            <a:off x="6108021" y="1268760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1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Upscaling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56992"/>
            <a:ext cx="8229600" cy="2769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a) Duplicate </a:t>
            </a:r>
          </a:p>
          <a:p>
            <a:pPr marL="0" indent="0">
              <a:buNone/>
            </a:pPr>
            <a:r>
              <a:rPr lang="en-US" dirty="0"/>
              <a:t>b) Max-</a:t>
            </a:r>
            <a:r>
              <a:rPr lang="en-US" dirty="0" err="1"/>
              <a:t>unpooling</a:t>
            </a:r>
            <a:r>
              <a:rPr lang="en-US" dirty="0"/>
              <a:t> (with proper bookkeeping)</a:t>
            </a:r>
          </a:p>
          <a:p>
            <a:pPr marL="0" indent="0">
              <a:buNone/>
            </a:pPr>
            <a:r>
              <a:rPr lang="en-US" dirty="0"/>
              <a:t>c) Bilinear interpolation</a:t>
            </a:r>
          </a:p>
          <a:p>
            <a:pPr marL="0" indent="0">
              <a:buNone/>
            </a:pPr>
            <a:r>
              <a:rPr lang="en-US" dirty="0"/>
              <a:t>d) </a:t>
            </a:r>
            <a:r>
              <a:rPr lang="en-US" i="1" dirty="0"/>
              <a:t>Transposed convolution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F9BCDA-FCE5-87E9-22BE-F958FA60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3" y="1331523"/>
            <a:ext cx="8782093" cy="16925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47E83-88E4-64DC-2E3E-897618BB7E5B}"/>
              </a:ext>
            </a:extLst>
          </p:cNvPr>
          <p:cNvCxnSpPr>
            <a:cxnSpLocks/>
          </p:cNvCxnSpPr>
          <p:nvPr/>
        </p:nvCxnSpPr>
        <p:spPr>
          <a:xfrm>
            <a:off x="6012160" y="1124744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4BBD4-4024-87E6-0F1D-E7E5E8DACBD2}"/>
              </a:ext>
            </a:extLst>
          </p:cNvPr>
          <p:cNvCxnSpPr>
            <a:cxnSpLocks/>
          </p:cNvCxnSpPr>
          <p:nvPr/>
        </p:nvCxnSpPr>
        <p:spPr>
          <a:xfrm>
            <a:off x="3059832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797152"/>
            <a:ext cx="4114800" cy="7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Downsampling</a:t>
            </a:r>
            <a:r>
              <a:rPr lang="en-US" dirty="0"/>
              <a:t>, stride 2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7B98F4-CC28-E5D3-2B7F-267D7FD0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339408"/>
            <a:ext cx="8765272" cy="29536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E6CE7-CA2A-50E9-83F4-611655D27471}"/>
              </a:ext>
            </a:extLst>
          </p:cNvPr>
          <p:cNvCxnSpPr>
            <a:cxnSpLocks/>
          </p:cNvCxnSpPr>
          <p:nvPr/>
        </p:nvCxnSpPr>
        <p:spPr>
          <a:xfrm>
            <a:off x="4932040" y="1733289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26452E-FD60-B227-4BF5-AB43BBFA4CD8}"/>
              </a:ext>
            </a:extLst>
          </p:cNvPr>
          <p:cNvSpPr txBox="1">
            <a:spLocks/>
          </p:cNvSpPr>
          <p:nvPr/>
        </p:nvSpPr>
        <p:spPr>
          <a:xfrm>
            <a:off x="4993704" y="4804202"/>
            <a:ext cx="4114800" cy="114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Upsampling</a:t>
            </a:r>
            <a:r>
              <a:rPr lang="en-US" dirty="0"/>
              <a:t> with transposed convolution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Changing the number of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DB8F689-B68B-7B0E-8676-382F0544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0" y="1127946"/>
            <a:ext cx="8545312" cy="35971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E3D002-DB05-34E3-E12A-F298EA4780FA}"/>
              </a:ext>
            </a:extLst>
          </p:cNvPr>
          <p:cNvSpPr/>
          <p:nvPr/>
        </p:nvSpPr>
        <p:spPr>
          <a:xfrm>
            <a:off x="395536" y="5248643"/>
            <a:ext cx="8465780" cy="113268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“1 x 1 convolution” has 1 x 1 x C</a:t>
            </a:r>
            <a:r>
              <a:rPr lang="en-US" sz="3200" baseline="-25000" dirty="0"/>
              <a:t>i</a:t>
            </a:r>
            <a:r>
              <a:rPr lang="en-US" sz="3200" dirty="0"/>
              <a:t> x C</a:t>
            </a:r>
            <a:r>
              <a:rPr lang="en-US" sz="3200" baseline="-25000" dirty="0"/>
              <a:t>o</a:t>
            </a:r>
            <a:r>
              <a:rPr lang="en-US" sz="3200" dirty="0"/>
              <a:t> weights + C</a:t>
            </a:r>
            <a:r>
              <a:rPr lang="en-US" sz="3200" baseline="-25000" dirty="0"/>
              <a:t>o</a:t>
            </a:r>
            <a:r>
              <a:rPr lang="en-US" sz="3200" dirty="0"/>
              <a:t> biases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Especially useful when merging CNN blocks</a:t>
            </a:r>
          </a:p>
        </p:txBody>
      </p:sp>
    </p:spTree>
    <p:extLst>
      <p:ext uri="{BB962C8B-B14F-4D97-AF65-F5344CB8AC3E}">
        <p14:creationId xmlns:p14="http://schemas.microsoft.com/office/powerpoint/2010/main" val="4190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70973"/>
            <a:ext cx="8229600" cy="17823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Imagenet</a:t>
            </a:r>
            <a:r>
              <a:rPr lang="en-US" dirty="0"/>
              <a:t> dataset has 1M x training images, 50k validation, 100k test</a:t>
            </a:r>
          </a:p>
          <a:p>
            <a:r>
              <a:rPr lang="en-US" dirty="0"/>
              <a:t>Input: 224x224 pixels</a:t>
            </a:r>
          </a:p>
          <a:p>
            <a:r>
              <a:rPr lang="en-US" dirty="0"/>
              <a:t>Output: 1000 categories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76EE49-703A-7881-2C25-4946A633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8" y="1578500"/>
            <a:ext cx="8856984" cy="29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03143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AlexNet</a:t>
            </a:r>
            <a:r>
              <a:rPr lang="en-US" dirty="0"/>
              <a:t> was first model to do well on this task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CNN architecture:</a:t>
            </a:r>
          </a:p>
          <a:p>
            <a:pPr lvl="1"/>
            <a:r>
              <a:rPr lang="en-US" dirty="0"/>
              <a:t>5 hidden convolutional layers</a:t>
            </a:r>
          </a:p>
          <a:p>
            <a:pPr lvl="1"/>
            <a:r>
              <a:rPr lang="en-US" dirty="0"/>
              <a:t>3 hidden fully connected layers</a:t>
            </a:r>
          </a:p>
          <a:p>
            <a:pPr lvl="1"/>
            <a:r>
              <a:rPr lang="en-US" dirty="0"/>
              <a:t>60M parameters total</a:t>
            </a:r>
          </a:p>
          <a:p>
            <a:r>
              <a:rPr lang="en-US" dirty="0">
                <a:highlight>
                  <a:srgbClr val="FFFF00"/>
                </a:highlight>
              </a:rPr>
              <a:t>Data augmentation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2048 x original data</a:t>
            </a:r>
          </a:p>
          <a:p>
            <a:pPr lvl="1"/>
            <a:r>
              <a:rPr lang="en-US" dirty="0"/>
              <a:t>Spatial transforms</a:t>
            </a:r>
          </a:p>
          <a:p>
            <a:pPr lvl="1"/>
            <a:r>
              <a:rPr lang="en-US" dirty="0"/>
              <a:t>Input intensities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33536D-1FE2-3304-B684-C4182D4EA599}"/>
              </a:ext>
            </a:extLst>
          </p:cNvPr>
          <p:cNvSpPr txBox="1">
            <a:spLocks/>
          </p:cNvSpPr>
          <p:nvPr/>
        </p:nvSpPr>
        <p:spPr>
          <a:xfrm>
            <a:off x="4860032" y="4369729"/>
            <a:ext cx="4114800" cy="2031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Trained using:</a:t>
            </a:r>
          </a:p>
          <a:p>
            <a:pPr>
              <a:buFontTx/>
              <a:buChar char="-"/>
            </a:pPr>
            <a:r>
              <a:rPr lang="en-US" dirty="0"/>
              <a:t>SGD w/ momentum 0.9</a:t>
            </a:r>
          </a:p>
          <a:p>
            <a:pPr>
              <a:buFontTx/>
              <a:buChar char="-"/>
            </a:pPr>
            <a:r>
              <a:rPr lang="en-US" dirty="0"/>
              <a:t>Batch size 128</a:t>
            </a:r>
          </a:p>
          <a:p>
            <a:pPr>
              <a:buFontTx/>
              <a:buChar char="-"/>
            </a:pPr>
            <a:r>
              <a:rPr lang="en-US" i="1" dirty="0"/>
              <a:t>Dropout + L2 weight decay</a:t>
            </a:r>
          </a:p>
        </p:txBody>
      </p:sp>
    </p:spTree>
    <p:extLst>
      <p:ext uri="{BB962C8B-B14F-4D97-AF65-F5344CB8AC3E}">
        <p14:creationId xmlns:p14="http://schemas.microsoft.com/office/powerpoint/2010/main" val="31794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31431"/>
          </a:xfrm>
        </p:spPr>
        <p:txBody>
          <a:bodyPr>
            <a:normAutofit/>
          </a:bodyPr>
          <a:lstStyle/>
          <a:p>
            <a:r>
              <a:rPr lang="en-US" dirty="0"/>
              <a:t>Top-5 test error improved: from 25% in 2011 (pre-CNNs) to 16.4% using </a:t>
            </a:r>
            <a:r>
              <a:rPr lang="en-US" dirty="0" err="1"/>
              <a:t>AlexNet</a:t>
            </a:r>
            <a:r>
              <a:rPr lang="en-US" sz="3200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Krizhevsky</a:t>
            </a:r>
            <a:r>
              <a:rPr lang="en-US" sz="1400" dirty="0"/>
              <a:t> et al. 2012)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AF9AE1-8838-6563-0527-B0A1D5AA9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3" y="2636912"/>
            <a:ext cx="4128353" cy="3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VGG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7"/>
            <a:ext cx="9011344" cy="720080"/>
          </a:xfrm>
        </p:spPr>
        <p:txBody>
          <a:bodyPr>
            <a:normAutofit/>
          </a:bodyPr>
          <a:lstStyle/>
          <a:p>
            <a:r>
              <a:rPr lang="en-US" dirty="0"/>
              <a:t>Test errors: 25%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16.4%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6.8% VGG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14C414-CCD9-99C1-809E-5433C56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2566994"/>
            <a:ext cx="8808604" cy="339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FA504-A400-D405-8B07-D5714BEA0FEF}"/>
              </a:ext>
            </a:extLst>
          </p:cNvPr>
          <p:cNvSpPr txBox="1"/>
          <p:nvPr/>
        </p:nvSpPr>
        <p:spPr>
          <a:xfrm>
            <a:off x="6234476" y="1187460"/>
            <a:ext cx="323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0-Regular-Identity-H"/>
              </a:rPr>
              <a:t>(</a:t>
            </a:r>
            <a:r>
              <a:rPr lang="en-US" sz="1800" b="0" i="0" u="none" strike="noStrike" baseline="0" dirty="0" err="1">
                <a:latin typeface="LMRoman10-Regular-Identity-H"/>
              </a:rPr>
              <a:t>Simonyan</a:t>
            </a:r>
            <a:r>
              <a:rPr lang="en-US" sz="1800" b="0" i="0" u="none" strike="noStrike" baseline="0" dirty="0">
                <a:latin typeface="LMRoman10-Regular-Identity-H"/>
              </a:rPr>
              <a:t> &amp; Zisserman 2014)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6628EF-CFB6-EBA1-16EC-405FCB6483A6}"/>
              </a:ext>
            </a:extLst>
          </p:cNvPr>
          <p:cNvSpPr txBox="1">
            <a:spLocks/>
          </p:cNvSpPr>
          <p:nvPr/>
        </p:nvSpPr>
        <p:spPr>
          <a:xfrm>
            <a:off x="467544" y="5949280"/>
            <a:ext cx="8676456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hidden layers; 144M params (vs. </a:t>
            </a:r>
            <a:r>
              <a:rPr lang="en-US" dirty="0" err="1"/>
              <a:t>AlexNet’s</a:t>
            </a:r>
            <a:r>
              <a:rPr lang="en-US" dirty="0"/>
              <a:t> 60M)</a:t>
            </a:r>
          </a:p>
        </p:txBody>
      </p:sp>
    </p:spTree>
    <p:extLst>
      <p:ext uri="{BB962C8B-B14F-4D97-AF65-F5344CB8AC3E}">
        <p14:creationId xmlns:p14="http://schemas.microsoft.com/office/powerpoint/2010/main" val="284447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63C2-101C-214C-0245-0D1C712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8D27-5F8C-EEF9-8BED-B9FEA3C8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449"/>
            <a:ext cx="8229600" cy="5588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vs Fully-connected layers: </a:t>
            </a:r>
          </a:p>
          <a:p>
            <a:pPr lvl="1"/>
            <a:r>
              <a:rPr lang="en-US" dirty="0"/>
              <a:t>Sparser connections</a:t>
            </a:r>
          </a:p>
          <a:p>
            <a:pPr lvl="1"/>
            <a:r>
              <a:rPr lang="en-US" dirty="0"/>
              <a:t>Shared weights</a:t>
            </a:r>
          </a:p>
          <a:p>
            <a:pPr lvl="1"/>
            <a:r>
              <a:rPr lang="en-US" dirty="0"/>
              <a:t>Parallel processing paths</a:t>
            </a:r>
          </a:p>
          <a:p>
            <a:r>
              <a:rPr lang="en-US" dirty="0"/>
              <a:t>CNN’s score better than MLP’s on images</a:t>
            </a:r>
          </a:p>
          <a:p>
            <a:pPr lvl="1"/>
            <a:r>
              <a:rPr lang="en-US" dirty="0">
                <a:hlinkClick r:id="rId3"/>
              </a:rPr>
              <a:t>A Harley’s Live demos</a:t>
            </a:r>
            <a:r>
              <a:rPr lang="en-US" dirty="0"/>
              <a:t> of </a:t>
            </a:r>
            <a:r>
              <a:rPr lang="en-US" dirty="0">
                <a:hlinkClick r:id="rId4"/>
              </a:rPr>
              <a:t>fully connected</a:t>
            </a:r>
            <a:r>
              <a:rPr lang="en-US" dirty="0"/>
              <a:t> vs </a:t>
            </a:r>
            <a:r>
              <a:rPr lang="en-US" dirty="0">
                <a:hlinkClick r:id="rId5"/>
              </a:rPr>
              <a:t>convolutional</a:t>
            </a:r>
            <a:endParaRPr lang="en-US" dirty="0"/>
          </a:p>
          <a:p>
            <a:r>
              <a:rPr lang="en-US" dirty="0"/>
              <a:t>Data augmentation is hugely important</a:t>
            </a:r>
          </a:p>
          <a:p>
            <a:pPr lvl="1"/>
            <a:r>
              <a:rPr lang="en-US" dirty="0"/>
              <a:t>CNN can help with translational equivariance</a:t>
            </a:r>
          </a:p>
          <a:p>
            <a:pPr lvl="1"/>
            <a:r>
              <a:rPr lang="en-US" dirty="0"/>
              <a:t>Rotational equivariance is harder</a:t>
            </a:r>
          </a:p>
          <a:p>
            <a:r>
              <a:rPr lang="en-US" dirty="0"/>
              <a:t>Architectural choices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122FB-9D4E-305F-2DEA-BD4AE054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12C-FB5A-2941-3013-C0EE14BE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4402832" cy="1143000"/>
          </a:xfrm>
        </p:spPr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ACF4-C96D-CD4E-1A77-7A70C1BB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600200"/>
            <a:ext cx="3466728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f[x] = “mountain”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f[t[x]] = “mountain”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2FCFC-2205-17DB-7F3A-07D08106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28" y="548680"/>
            <a:ext cx="3750004" cy="608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889248" y="5733256"/>
            <a:ext cx="3826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t: translate 20 pixels to the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43778-CF92-96B5-ED94-5A5249157BE9}"/>
              </a:ext>
            </a:extLst>
          </p:cNvPr>
          <p:cNvCxnSpPr>
            <a:cxnSpLocks/>
          </p:cNvCxnSpPr>
          <p:nvPr/>
        </p:nvCxnSpPr>
        <p:spPr>
          <a:xfrm flipH="1" flipV="1">
            <a:off x="1403648" y="5013176"/>
            <a:ext cx="144016" cy="72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5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04E0-F479-C215-EC5C-009272E9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139EC-D75B-BE7E-DD8B-23465C94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Equivariance: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28C8-D4E7-D2BD-73F1-4B826197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A690C-4145-BEA2-AAA0-4899C331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9D030-6ECC-D802-6540-A5820F4E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76872"/>
            <a:ext cx="3100251" cy="879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207E1-E01E-DBBE-3CC4-3FA2579B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26" y="4293096"/>
            <a:ext cx="3622766" cy="7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08" y="274638"/>
            <a:ext cx="4402832" cy="1143000"/>
          </a:xfrm>
        </p:spPr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14FE-B671-FBAE-DC71-8D848E81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73703"/>
            <a:ext cx="6543174" cy="543684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FBDBB2-F02E-BE87-E18C-BDB54357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036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913495" y="6521420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2A2C5-9912-3F99-A7FD-AEC2877F4FBD}"/>
              </a:ext>
            </a:extLst>
          </p:cNvPr>
          <p:cNvSpPr txBox="1"/>
          <p:nvPr/>
        </p:nvSpPr>
        <p:spPr>
          <a:xfrm>
            <a:off x="4297871" y="6525344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9AB1BE-DE4D-F532-F9A6-A6B89ECF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/>
          <a:stretch/>
        </p:blipFill>
        <p:spPr>
          <a:xfrm>
            <a:off x="7164288" y="3103997"/>
            <a:ext cx="1199710" cy="788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0A098-AF7D-1062-AEB6-AF794511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1" r="1" b="206"/>
          <a:stretch/>
        </p:blipFill>
        <p:spPr>
          <a:xfrm>
            <a:off x="6948264" y="5759119"/>
            <a:ext cx="1595754" cy="78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200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7E04-047E-9DA9-5093-C3519745FCFD}"/>
              </a:ext>
            </a:extLst>
          </p:cNvPr>
          <p:cNvSpPr/>
          <p:nvPr/>
        </p:nvSpPr>
        <p:spPr>
          <a:xfrm>
            <a:off x="2339752" y="1268760"/>
            <a:ext cx="6768752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7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A7F4D-9E91-812E-BA51-F9AD9167B9E1}"/>
              </a:ext>
            </a:extLst>
          </p:cNvPr>
          <p:cNvSpPr/>
          <p:nvPr/>
        </p:nvSpPr>
        <p:spPr>
          <a:xfrm>
            <a:off x="4572000" y="1268760"/>
            <a:ext cx="4579271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368F-1056-0101-E819-FC1AB0004748}"/>
              </a:ext>
            </a:extLst>
          </p:cNvPr>
          <p:cNvSpPr/>
          <p:nvPr/>
        </p:nvSpPr>
        <p:spPr>
          <a:xfrm>
            <a:off x="6948264" y="1268760"/>
            <a:ext cx="2195736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786526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41336</TotalTime>
  <Words>1067</Words>
  <Application>Microsoft Office PowerPoint</Application>
  <PresentationFormat>全屏显示(4:3)</PresentationFormat>
  <Paragraphs>180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LMRoman10-Regular-Identity-H</vt:lpstr>
      <vt:lpstr>Arial</vt:lpstr>
      <vt:lpstr>Calibri</vt:lpstr>
      <vt:lpstr>Times New Roman</vt:lpstr>
      <vt:lpstr>Office Theme</vt:lpstr>
      <vt:lpstr>Machine Vision: Understanding Deep Learning</vt:lpstr>
      <vt:lpstr>Images and fully-connected nets </vt:lpstr>
      <vt:lpstr>Invariance</vt:lpstr>
      <vt:lpstr>Invariance vs Equivariance</vt:lpstr>
      <vt:lpstr>Equivariance</vt:lpstr>
      <vt:lpstr>1-D convolution (for now)</vt:lpstr>
      <vt:lpstr>1-D convolution (for now)</vt:lpstr>
      <vt:lpstr>1-D convolution (for now)</vt:lpstr>
      <vt:lpstr>1-D convolution (for now)</vt:lpstr>
      <vt:lpstr>Stride / kernel size / dilation</vt:lpstr>
      <vt:lpstr>Fully connected vs convolutional layer</vt:lpstr>
      <vt:lpstr>Multiple channels</vt:lpstr>
      <vt:lpstr>Receptive field</vt:lpstr>
      <vt:lpstr>Receptive field</vt:lpstr>
      <vt:lpstr>Receptive field</vt:lpstr>
      <vt:lpstr>1-D Example: MNIST1D</vt:lpstr>
      <vt:lpstr>1-D Example: MNIST1D</vt:lpstr>
      <vt:lpstr>1-D Example: MNIST1D  CNN vs. fully connected</vt:lpstr>
      <vt:lpstr>2D convolutional layer</vt:lpstr>
      <vt:lpstr>2D convolution of image</vt:lpstr>
      <vt:lpstr>Downscaling an image 2x</vt:lpstr>
      <vt:lpstr>Upscaling an image 2x</vt:lpstr>
      <vt:lpstr>Transposed Convolution</vt:lpstr>
      <vt:lpstr>Changing the number of channels</vt:lpstr>
      <vt:lpstr>Application:  Imagenet classification using AlexNet</vt:lpstr>
      <vt:lpstr>Application:  Imagenet classification using AlexNet</vt:lpstr>
      <vt:lpstr>Application:  Imagenet classification using AlexNet</vt:lpstr>
      <vt:lpstr>Application:  Imagenet classification using VGG Net</vt:lpstr>
      <vt:lpstr>Key Points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161</cp:revision>
  <cp:lastPrinted>2017-12-12T09:25:36Z</cp:lastPrinted>
  <dcterms:created xsi:type="dcterms:W3CDTF">2011-06-01T16:56:42Z</dcterms:created>
  <dcterms:modified xsi:type="dcterms:W3CDTF">2023-12-12T10:48:21Z</dcterms:modified>
</cp:coreProperties>
</file>